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04A0-8772-8641-81C9-73EF0F86018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0DE8-A8AD-AB44-8E42-9F54D24A9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04A0-8772-8641-81C9-73EF0F86018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0DE8-A8AD-AB44-8E42-9F54D24A9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04A0-8772-8641-81C9-73EF0F86018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0DE8-A8AD-AB44-8E42-9F54D24A9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04A0-8772-8641-81C9-73EF0F86018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0DE8-A8AD-AB44-8E42-9F54D24A9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04A0-8772-8641-81C9-73EF0F86018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0DE8-A8AD-AB44-8E42-9F54D24A9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04A0-8772-8641-81C9-73EF0F86018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0DE8-A8AD-AB44-8E42-9F54D24A9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04A0-8772-8641-81C9-73EF0F86018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0DE8-A8AD-AB44-8E42-9F54D24A9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04A0-8772-8641-81C9-73EF0F86018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0DE8-A8AD-AB44-8E42-9F54D24A9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04A0-8772-8641-81C9-73EF0F86018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0DE8-A8AD-AB44-8E42-9F54D24A9D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04A0-8772-8641-81C9-73EF0F86018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0DE8-A8AD-AB44-8E42-9F54D24A9D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04A0-8772-8641-81C9-73EF0F86018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D40DE8-A8AD-AB44-8E42-9F54D24A9D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FD40DE8-A8AD-AB44-8E42-9F54D24A9D9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0EF04A0-8772-8641-81C9-73EF0F86018B}" type="datetimeFigureOut">
              <a:rPr lang="en-US" smtClean="0"/>
              <a:t>8/14/2015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20836"/>
            <a:ext cx="7543800" cy="2507673"/>
          </a:xfrm>
        </p:spPr>
        <p:txBody>
          <a:bodyPr/>
          <a:lstStyle/>
          <a:p>
            <a:pPr algn="ctr"/>
            <a:r>
              <a:rPr lang="en-US" dirty="0" smtClean="0"/>
              <a:t>Characters Analysis - </a:t>
            </a:r>
            <a:r>
              <a:rPr lang="en-US" i="1" dirty="0" smtClean="0">
                <a:solidFill>
                  <a:srgbClr val="FF0000"/>
                </a:solidFill>
              </a:rPr>
              <a:t>Persepolis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filmeducation.org/persepolis/imgs/post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21" y="511609"/>
            <a:ext cx="6495674" cy="309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3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Instructions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Today we will be deeply analyzing the </a:t>
            </a:r>
            <a:r>
              <a:rPr lang="en-US" dirty="0" smtClean="0"/>
              <a:t>some characterization in chapters 2-5 </a:t>
            </a:r>
            <a:r>
              <a:rPr lang="en-US" dirty="0" smtClean="0"/>
              <a:t>of </a:t>
            </a:r>
            <a:r>
              <a:rPr lang="en-US" i="1" dirty="0" smtClean="0"/>
              <a:t>Persepolis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Work </a:t>
            </a:r>
            <a:r>
              <a:rPr lang="en-US" dirty="0" smtClean="0"/>
              <a:t>with a group of </a:t>
            </a:r>
            <a:r>
              <a:rPr lang="en-US" dirty="0" smtClean="0"/>
              <a:t>4  to </a:t>
            </a:r>
            <a:r>
              <a:rPr lang="en-US" dirty="0" smtClean="0"/>
              <a:t>do each of the following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b="1" dirty="0" smtClean="0"/>
              <a:t>1. </a:t>
            </a:r>
            <a:r>
              <a:rPr lang="en-US" dirty="0" smtClean="0"/>
              <a:t>Successfully analyze a </a:t>
            </a:r>
            <a:r>
              <a:rPr lang="en-US" dirty="0" smtClean="0"/>
              <a:t>character</a:t>
            </a:r>
            <a:r>
              <a:rPr lang="en-US" dirty="0" smtClean="0"/>
              <a:t> with the use of the character analysis chart.</a:t>
            </a:r>
          </a:p>
          <a:p>
            <a:endParaRPr lang="en-US" dirty="0" smtClean="0"/>
          </a:p>
          <a:p>
            <a:r>
              <a:rPr lang="en-US" b="1" dirty="0" smtClean="0"/>
              <a:t>2. </a:t>
            </a:r>
            <a:r>
              <a:rPr lang="en-US" dirty="0" smtClean="0"/>
              <a:t>Develop a presentation of your character chart with the giant Post-It note. </a:t>
            </a:r>
          </a:p>
          <a:p>
            <a:endParaRPr lang="en-US" dirty="0" smtClean="0"/>
          </a:p>
          <a:p>
            <a:r>
              <a:rPr lang="en-US" b="1" dirty="0" smtClean="0"/>
              <a:t>3. </a:t>
            </a:r>
            <a:r>
              <a:rPr lang="en-US" dirty="0" smtClean="0"/>
              <a:t>Deliver the presentation as a whole group at the front. All group members need to have a role.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86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46"/>
            <a:ext cx="7620000" cy="70658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Character Analysis Chart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" y="1163781"/>
            <a:ext cx="8460829" cy="381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374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Whole-Class Discussion: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Connect that character’s description/development to the overall theme of these first few chapters.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73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Characters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Marji</a:t>
            </a:r>
            <a:endParaRPr lang="en-US" dirty="0" smtClean="0"/>
          </a:p>
          <a:p>
            <a:r>
              <a:rPr lang="en-US" dirty="0" smtClean="0"/>
              <a:t>2. Her Mom</a:t>
            </a:r>
          </a:p>
          <a:p>
            <a:r>
              <a:rPr lang="en-US" dirty="0" smtClean="0"/>
              <a:t>3. Her Dad</a:t>
            </a:r>
          </a:p>
          <a:p>
            <a:r>
              <a:rPr lang="en-US" dirty="0" smtClean="0"/>
              <a:t>4. Her Grandma/Grandpa</a:t>
            </a:r>
          </a:p>
          <a:p>
            <a:r>
              <a:rPr lang="en-US" dirty="0" smtClean="0"/>
              <a:t>5. The Revolutionaries</a:t>
            </a:r>
          </a:p>
          <a:p>
            <a:r>
              <a:rPr lang="en-US" dirty="0" smtClean="0"/>
              <a:t>6. The city/country/environment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8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949</TotalTime>
  <Words>129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Characters Analysis - Persepolis</vt:lpstr>
      <vt:lpstr>Instructions</vt:lpstr>
      <vt:lpstr>Character Analysis Chart</vt:lpstr>
      <vt:lpstr>Whole-Class Discussion: </vt:lpstr>
      <vt:lpstr>Characters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Characters In-Depth</dc:title>
  <dc:creator>William Tucker</dc:creator>
  <cp:lastModifiedBy>JCPS</cp:lastModifiedBy>
  <cp:revision>8</cp:revision>
  <dcterms:created xsi:type="dcterms:W3CDTF">2013-08-27T22:26:11Z</dcterms:created>
  <dcterms:modified xsi:type="dcterms:W3CDTF">2015-08-14T17:04:09Z</dcterms:modified>
</cp:coreProperties>
</file>